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Plugin Catalog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 embeddable analytics widgets for prediction market platforms, media sites, and analytics tools. Each plugin is a standalone, licensable component.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32918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57200" y="37033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468880" y="32918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468880" y="37033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Categories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480560" y="32918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4480560" y="37033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92240" y="32918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Lines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92240" y="37033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Embed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57200" y="4572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Powered by Vonotix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 ·  Market Data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Cross-Platform Prices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Real-time, fee-adjusted price comparison across every major prediction market.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Side-by-side prices from Polymarket, Kalshi, and Robinhood for every matched event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Fee-adjusted net prices using exact platform fee formulas — not estimates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 "Best Price" recommendation showing which platform saves money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spreads between platforms, updated via WebSocket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filtering — politics, economics, crypto, sports, weather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Hover-to-reveal fee breakdowns for full transparency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and light themes with full custom brand color support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Responsive design — desktop, tablet, and mobile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 of 34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  ·  Market Data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Quality Score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market health score that filters wash trades and bot activity from prediction market data.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0-100 quality score with transparent component breakdown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Corrected volume — shows real volume vs. raw (wash-trade inflated) numbers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Wash trade percentage detected and filtered (industry: ~60% of peak volumes)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 activity share — identifies AI agent wallets (30%+ of Polymarket)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Bid-ask spread analysis with tight/wide classification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quote warnings when displayed price is backed by minimal depth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interest and depth metrics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clarity rating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 of 34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  ·  Market Data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Explorer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Browse, filter, and discover every prediction market across every platform — from one widget.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active market across Polymarket, Kalshi, and Robinhood in one feed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by category, platform, volume, time-to-resolution, quality score, spread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market alerts — instant detection when markets are created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surge detection with attribution (whale vs. news vs. organic)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rotation signals — which categories are hottest right now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Closing-soon scanner (24-72h to resolution with remaining edge)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Overlooked market finder (high quality, low participation)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Sortable columns with real-time price updates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3 of 34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#4  ·  Market Data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Release Calendar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scheduled data release, mapped to affected prediction markets — with countdown timers and historical reaction speeds.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major scheduled release — FOMC, BLS, CPI, earnings, court rulings, elections, weather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Countdown timers to each release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Affected prediction markets mapped to each event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reaction speed — how fast markets price in each release type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"Priced in?" indicator showing if the market already reflects consensus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Consensus vs. current pricing comparison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filtering — economic, political, sports, weather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 and list view options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4 of 34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#5  ·  Market Data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Convergence Patterns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"Markets at 65¢ with 30 days left historically resolve YES 78% of the time." — Visual price convergence patterns.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resolution rates by current price and time-to-resolution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convergence path showing expected trajectory to resolution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Category-specific curves (politics, sports, economics converge differently)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Overlay on actual price chart for comparison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 intervals showing the range of historical outcomes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thousands of resolved markets across all platforms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5 of 34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#6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 Value Calculator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Bias-corrected "true probability" using proprietary domain-specific research — backed by hundreds of millions of trades.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Domain-specific bias correction using proprietary recalibration parameters per category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price → corrected "true probability" with confidence level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 direction (underpriced vs. overpriced) with magnitude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Overround display — YES + NO sum shows built-in market friction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Fee-adjusted break-even probability per platform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Recalibration formula shown for full transparency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Backed by proprietary research across hundreds of millions of trades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for any market on any platform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6 of 34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#7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 Scanner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feed of every detected edge across all prediction markets — bias, spread, AI, and information.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edge types detected simultaneously across all markets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 mispricing — domain-specific academic correction identifies underpriced markets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Cross-platform spread — fee-adjusted price differences between platforms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divergence — multi-model AI estimate differs from market price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Superforecaster divergence — leading forecast platform consensus differs from market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Maker yield — markets where limit orders are structurally profitable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edge — news published but market hasn't moved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 decay estimate showing how fast each edge is closing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7 of 34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#8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Probability Estimates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Multi-model AI probability estimates with full reasoning chains — not a black box.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Multi-model estimates (3+ model families for diversity)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Multi-stage architecture — models estimate independently, then revise with market context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calibration correcting LLM hedging toward 50%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 check results — do the AI estimates make logical sense?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reasoning chains showing how each model arrived at its number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price vs. AI consensus divergence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 level indicator — unanimous vs. split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Model-by-model comparison for transparency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8 of 34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#9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Consensus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independent signals — market, AI, superforecasters, crowd — in one view.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signal sources displayed simultaneously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price from all platforms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ensemble estimate (multi-model, proprietary calibration)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Superforecaster consensus from leading forecast platforms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calibration-weighted aggregate with proprietary crowd signal amplification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Divergence highlighting — when three signals disagree with one, pay attention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Per-source confidence indicator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accuracy comparison between signal sources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9 of 34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#10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Money Tracker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smartest wallets in prediction markets — ranked by accuracy, not just size.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large wallet activity stream via WebSocket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Score per wallet based on historical accuracy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decay warning — alpha dissipates rapidly after detection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money consensus — what the best wallets are collectively doing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 flow detection — is retail losing to sophisticated counterparties?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Deep-dive wallet profiles with full trading history and accuracy stats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Whale sensitivity simulator — price impact of large positions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Mempool monitoring for pending Polymarket transactions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10 of 34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#11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Arbitrage Scanner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Cross-platform, intra-platform, and combinatorial arbitrage — with executable blueprints.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Cross-platform arbitrage (same event, different prices after fees)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Intra-platform logic violations (proprietary detection)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Combinatorial mispricings (constraint solver across entire universe)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Executable basket display with legs, sizes, sequence, deep-links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Settlement-rule filtering — flags when platforms have different resolution criteria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Liquidity-adjusted sizing — shows actual capturable profit given depth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arb database with timestamps, edge, and duration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window duration per opportunity type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11 of 34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#12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 &amp; Sentiment Intelligence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news intelligence — what's happening, what the market hasn't noticed, and whether the narrative is peaking.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information flow from 50+ sources with LLM sentiment scoring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"Market Not Yet Pricing" alerts — news published but market unmoved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saturation indicator — has the market absorbed all available info?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 probability — chance of sudden repricing in 24-72h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Narrative lifecycle stage tracking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 velocity measurement (10+ outlets in 5 min = expect move)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credibility ratings (Reuters/AP &gt; aggregators)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amplification detection (weak signals disproportionately amplified)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12 of 34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#13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Cascade Map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one event ripples through thousands of prediction markets — powered by proprietary event intelligence engine.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Multi-hop cascade visualization (event → impact chain → affected markets)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knowledge engine with temporal tracking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Cross-domain risk contagion pathways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directional impact per affected market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loop detection (market price influencing the outcome it predicts)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Cross-market signal propagation — which markets lead, which follow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entity-relationship chain display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incorporation speed tracking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13 of 34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#14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Intelligence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every market resolves, what could go wrong, and what would flip the outcome.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source identification and reliability scoring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ambiguity score (0-100)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Cross-platform rule differences — highlighted where Polymarket and Kalshi disagree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AI-generated edge cases with descriptions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Uncertainty Premium (RUP) score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Dispute oracle health monitoring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Dispute history with predictive model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analysis — "If A → 85¢, if B → 12¢. Pivot: X."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14 of 34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#15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PredVIX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Prediction Market Volatility Index — one number for how uncertain markets are right now.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headline volatility number — the "PredVIX"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Per-category breakdowns (politics, sports, crypto, economics, weather)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chart with event annotations showing spike causes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regime classification with strategy implications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multi-regime classification system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decomposition — info gaps vs. volatility vs. sentiment vs. model disagreement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regime transition detection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15 of 34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#16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Distribution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implied probability curves from threshold series — with external model overlay.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implied probability distribution from Kalshi threshold series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Bias-adjusted using domain-specific theta corrections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model overlay (weather, rates, polling) with divergence highlighted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Multidimensional surface for interacting variables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curve instead of scattered contract prices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Percentile markers and distribution statistics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16 of 34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#17  ·  Analytics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Data Hub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40+ external data sources mapped to prediction markets with quantified divergence.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40+ data sources across all categories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Political: polling averages, FEC, endorsements, early voting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Economic: government data feeds, nowcast models, rate probability curves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Weather: professional ensemble weather models vs. market prices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Sports: professional sports data, injuries, lineups, ratings, Vegas lines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Crypto: options-implied probabilities from derivatives markets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Congressional: STOCK Act, Federal Register, lobbying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source shows implied probability alongside market price with gap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17 of 34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34D399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#18  ·  Trading Tools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Slip Calculator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complete trade planning calculator in prediction markets.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4D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price across all platforms with savings shown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platform fee calculation (maker vs. taker)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position sizing calculator (adjustable risk level)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Break-even probability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impact preview with concentration warnings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warnings for highly correlated positions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cost (locked capital vs. platform interest rates)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Carlo simulation (thousands of paths)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18 of 34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34D399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#19  ·  Trading Tools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Impact Calculator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parallel tax scenarios for prediction market gains — because the IRS hasn't decided yet.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4D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parallel tax scenarios side-by-side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1256 (60/40 long-term/short-term treatment)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Gambling income (OBBBA 90% phantom income cap on deductions)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Ordinary income treatment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FBAR/FATCA threshold tracking for offshore platforms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Year-end tax-loss harvesting suggestions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guidance (Schedule D, 8275, 6781)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Interactive — users input gains/losses, see all three scenarios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19 of 34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#20  ·  Institutional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Greeks Dashboard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Theta, Delta, Vega, Rho, Lambda, Kappa — prediction market risk in the language institutions speak.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Theta — time decay rate as resolution approaches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 — probability sensitivity to new information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Vega — implied probability volatility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Rho — resolution risk from Resolution Uncertainty Premium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Lambda — liquidity risk from live orderbook (price impact coefficient)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Kappa — correlation exposure to portfolio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Portfolio-level aggregates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Greeks charts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20 of 34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#21  ·  Institutional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Simulator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"If $100K hits this market, what happens to the price?" — simulated from live orderbook.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Interactive "what if" impact simulation from live orderbook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price impact for any trade size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Slippage curve visualization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distribution analysis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Fragility Score (book thinness + impact + concentration)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impact coefficient (real-time from live orderbook)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overcorrection/undercorrection patterns after large trades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21 of 34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#22  ·  Institutional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Position Mapper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Approximate exposure to any outcome — even without a direct market.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synthetic exposure to any target outcome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basket of existing markets with weights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and expected tracking error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Constituent leg details with deep-links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for outcomes without direct markets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22 of 34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#23  ·  Institutional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Backtesting Engine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orderbook replay with realistic fills — not toy backtesting.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orderbook replay at event-time granularity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Realistic fill simulation (queue position, tick constraints, fees)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 alpha attribution — was profit from skill or timing?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Walk-forward optimization with out-of-sample validation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Carlo simulation (thousands of paths)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 comparisons (naive, market-weighted, equal-weighted)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 library with pre-built templates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23 of 34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D946E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#24  ·  Personal  ·  Auth Required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 Dashboard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calibration tracking — the metric that turns gambling into measurable skill.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D94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calibration curve — "When you predicted 70%, it happened X%"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Brier score with reliability + resolution + uncertainty decomposition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by category (politics, sports, crypto, etc.)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Overconfidence/underconfidence map by probability range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 trend over time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vs. luck decomposition (bootstrap with confidence intervals)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 taxonomy — auto-classified with improvement recommendations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 attribution — prediction skill vs. timing vs. signal vs. execution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24 of 34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D946E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#25  ·  Personal  ·  Auth Required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CLV Tracker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Line Value — the single most important metric for proving trading skill.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D94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edge metric tracked for every position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CLV with beat rate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CLV by category, platform, and time period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CLV trend over time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benchmarks (anonymized)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Co-flagship metric alongside Brier score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25 of 34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D946E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#26  ·  Personal  ·  Auth Required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Command Center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portfolio intelligence — P&amp;L, risk, correlations, and behavioral guardrails.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D94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P&amp;L by platform, category, period, position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matrix with cluster analysis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heatmap (category × time-to-resolution)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Cashflow model with probability-weighted payoffs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Drawdown tracker with alerts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Cross-platform position reconciliation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Behavioral guardrails (concentration, thesis expiry, longshot, correlation)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performance report (PDF)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26 of 34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D946E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#27  ·  Personal  ·  Auth Required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Thesis Journal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prediction journaling with automated falsification triggers and AI counterarguments.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D94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thesis at entry with versioning (v1, v2, v3)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explicit falsification criteria → machine-detectable triggers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 monitoring — are original reasons still valid?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counterargument generator (steel-manning methodology)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 alerts when exit conditions fire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Post-mortem on every resolved prediction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Feeds directly into calibration scoring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Searchable history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27 of 34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D946E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#28  ·  Personal  ·  Auth Required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 Engine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alert types, 6 delivery channels, with outcome tracking that shows which alerts actually predicted moves.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D94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alert trigger types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delivery channels (push, email, Telegram, Discord, webhook, SMS)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digest + weekly summary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Pre-configured templates ("Arb Hunter," "Weather Specialist," etc.)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 history with outcome tracking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Configurable thresholds and filters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28 of 34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D946E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#29  ·  Personal  ·  Auth Required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Briefing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that matters in 60 seconds — personalized to your portfolio.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D94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overnight changes attributed to specific causes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Resolved markets with P&amp;L and calibration update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high-edge opportunities on watchlisted markets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money moves on held positions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Upcoming data releases affecting positions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PredVIX changes and regime shifts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 catalysts to watch today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as dashboard, email, or push notification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29 of 34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EC4899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#30  ·  Community  ·  Partial Auth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Intelligence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Calibration-weighted community consensus — where better forecasters have more influence.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C4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Calibration-weighted consensus (better forecasters count more)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crowd signal amplification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debate forums per market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leaderboards with calibration badges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+ monthly Brier-scored tournaments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bounties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sharing (top-rated surface first)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Mentorship matching (newer traders ↔ high-calibration volunteers)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30 of 34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A89EC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#31  ·  Platform  ·  Auth Required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Forecasting Copilot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probability estimation — the superforecasting methodology, automated.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Step-by-step guided probability estimation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rate anchoring as starting point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Fermi decomposition for complex questions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assessment with likelihood ratios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Bayesian updating with visual prior/evidence/posterior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recorded BEFORE market price shown (anchoring prevention)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comparison with reasoning chains after recording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 interval tool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31 of 34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A89EC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#32  ·  Platform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Track Record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prediction we've made. Every outcome. Every failure analysis. Public and auditable.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Brier score and calibration curve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CLV and beat rate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predictions tracked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by category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signal log — every estimate timestamped with outcome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AI accuracy benchmark results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Post-mortem database for failed high-confidence signals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Hypothetical performance with required disclaimers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32 of 34</a:t>
            </a:r>
            <a:endParaRPr lang="en-US" sz="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A89EC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#33  ·  Platform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Changelog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Trader-readable "Signal Upgrades" — every improvement quantified and explained.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Trader-readable improvement feed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Quantified impact per update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Categorized: calibration, data source, AI model, detection, platform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English explanations, not developer jargon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Chronological with search and filter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33 of 34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0" cy="36576"/>
          </a:xfrm>
          <a:prstGeom prst="rect">
            <a:avLst/>
          </a:prstGeom>
          <a:solidFill>
            <a:srgbClr val="A89EC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#34  ·  Platform  ·  Public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Detail Page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complete intelligence terminal for a single prediction market — as one embed.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8229600" cy="9144"/>
          </a:xfrm>
          <a:prstGeom prst="rect">
            <a:avLst/>
          </a:prstGeom>
          <a:solidFill>
            <a:srgbClr val="201A3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TradingView-style price chart with indicators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estimates overlay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orderbook visualization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 value with bias correction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0" y="260604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intelligence panel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 timeline with sentiment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data panel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convergence overlay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  ·  Powered by Vonotix  ·  Plugin 34 of 34</a:t>
            </a:r>
            <a:endParaRPr lang="en-US" sz="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A0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6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VNX LABS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1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integrate?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377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89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 plugins. Two lines of code. Your brand.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286000" y="32004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inquiries@vonotix.com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5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Vonotix  ·  VNX Labs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VNX Labs — API Plugin Catalog</dc:title>
  <dc:subject>PptxGenJS Presentation</dc:subject>
  <dc:creator>Vonotix</dc:creator>
  <cp:lastModifiedBy>Vonotix</cp:lastModifiedBy>
  <cp:revision>1</cp:revision>
  <dcterms:created xsi:type="dcterms:W3CDTF">2026-04-01T14:40:21Z</dcterms:created>
  <dcterms:modified xsi:type="dcterms:W3CDTF">2026-04-01T14:40:21Z</dcterms:modified>
</cp:coreProperties>
</file>